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8" r:id="rId3"/>
  </p:sldIdLst>
  <p:sldSz cx="32398970" cy="4320032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0AB"/>
    <a:srgbClr val="0A5FDC"/>
    <a:srgbClr val="2261EE"/>
    <a:srgbClr val="ABC0FA"/>
    <a:srgbClr val="00088D"/>
    <a:srgbClr val="000CFE"/>
    <a:srgbClr val="277AF5"/>
    <a:srgbClr val="4A8AD2"/>
    <a:srgbClr val="547AB7"/>
    <a:srgbClr val="1A5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808" y="144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06A7-5092-4EBE-ABEF-F2FA32E30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6F54-272C-453D-9767-D43F153E0C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2900600"/>
            <a:ext cx="32399288" cy="300038"/>
          </a:xfrm>
          <a:prstGeom prst="rect">
            <a:avLst/>
          </a:prstGeom>
          <a:solidFill>
            <a:srgbClr val="1930AB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5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4670" y="15444301"/>
            <a:ext cx="267173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dirty="0">
                <a:solidFill>
                  <a:srgbClr val="0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					</a:t>
            </a:r>
            <a:r>
              <a:rPr lang="zh-CN" altLang="en-US" sz="6600" dirty="0">
                <a:solidFill>
                  <a:srgbClr val="0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该模版仅供参考，请各位投稿人自行设计墙报内容布局，内容应包含对</a:t>
            </a:r>
            <a:r>
              <a:rPr lang="zh-CN" altLang="zh-CN" sz="6600" dirty="0">
                <a:solidFill>
                  <a:srgbClr val="0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研究</a:t>
            </a:r>
            <a:r>
              <a:rPr lang="zh-CN" altLang="en-US" sz="6600" dirty="0">
                <a:solidFill>
                  <a:srgbClr val="0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背景、</a:t>
            </a:r>
            <a:r>
              <a:rPr lang="zh-CN" altLang="zh-CN" sz="6600" dirty="0">
                <a:solidFill>
                  <a:srgbClr val="0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目的、方法、结果和结论</a:t>
            </a:r>
            <a:r>
              <a:rPr lang="zh-CN" altLang="en-US" sz="6600" dirty="0">
                <a:solidFill>
                  <a:srgbClr val="0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的介绍。</a:t>
            </a:r>
            <a:endParaRPr lang="zh-CN" alt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-1202599" y="5392211"/>
            <a:ext cx="34804485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论文题目</a:t>
            </a:r>
            <a:endParaRPr lang="en-US" altLang="zh-CN" sz="9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ts val="1800"/>
              </a:spcBef>
            </a:pPr>
            <a:r>
              <a:rPr lang="zh-CN" altLang="en-US" sz="5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第一作者</a:t>
            </a:r>
            <a:r>
              <a:rPr lang="en-US" altLang="zh-CN" sz="5400" b="0" kern="100" baseline="300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5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，第二作者</a:t>
            </a:r>
            <a:r>
              <a:rPr lang="en-US" altLang="zh-CN" sz="5400" b="0" kern="100" baseline="300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5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5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5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，通信作者</a:t>
            </a:r>
            <a:r>
              <a:rPr lang="en-US" altLang="zh-CN" sz="5400" b="0" kern="100" baseline="300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*</a:t>
            </a:r>
            <a:r>
              <a:rPr lang="zh-CN" altLang="en-US" sz="5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5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endParaRPr lang="en-US" altLang="zh-CN" sz="5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4800" b="0" kern="100" baseline="300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华中科技大学航空航天学院工程力学系，湖北省武汉市洪山区珞喻路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1037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4800" kern="1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工程结构分析与安全评定湖北省重点实验室，湖北省武汉市洪山区珞喻路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1037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        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邮箱：</a:t>
            </a:r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xxx@xxx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8"/>
          <p:cNvCxnSpPr/>
          <p:nvPr/>
        </p:nvCxnSpPr>
        <p:spPr>
          <a:xfrm>
            <a:off x="1085150" y="9829439"/>
            <a:ext cx="3022898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13335"/>
            <a:ext cx="32399288" cy="52122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WPS 演示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黑体</vt:lpstr>
      <vt:lpstr>Microsoft YaHei UI</vt:lpstr>
      <vt:lpstr>Times New Roman</vt:lpstr>
      <vt:lpstr>Calibri</vt:lpstr>
      <vt:lpstr>微软雅黑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jksfwefqwf</dc:creator>
  <cp:lastModifiedBy>张皇</cp:lastModifiedBy>
  <cp:revision>18</cp:revision>
  <dcterms:created xsi:type="dcterms:W3CDTF">2025-05-22T09:15:00Z</dcterms:created>
  <dcterms:modified xsi:type="dcterms:W3CDTF">2026-05-26T05:53:20Z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B213DE37A71B4FEDB62D4D7C0078806C_13</vt:lpwstr>
  </property>
  <property fmtid="{D5CDD505-2E9C-101B-9397-08002B2CF9AE}" pid="3" name="KSOProductBuildVer">
    <vt:lpwstr>2052-12.1.0.22215</vt:lpwstr>
  </property>
</Properties>
</file>