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sldIdLst>
    <p:sldId id="258" r:id="rId3"/>
  </p:sldIdLst>
  <p:sldSz cx="32398970" cy="4320032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0AB"/>
    <a:srgbClr val="0A5FDC"/>
    <a:srgbClr val="2261EE"/>
    <a:srgbClr val="ABC0FA"/>
    <a:srgbClr val="00088D"/>
    <a:srgbClr val="000CFE"/>
    <a:srgbClr val="277AF5"/>
    <a:srgbClr val="4A8AD2"/>
    <a:srgbClr val="547AB7"/>
    <a:srgbClr val="1A53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9" autoAdjust="0"/>
    <p:restoredTop sz="94660"/>
  </p:normalViewPr>
  <p:slideViewPr>
    <p:cSldViewPr snapToGrid="0" showGuides="1">
      <p:cViewPr>
        <p:scale>
          <a:sx n="25" d="100"/>
          <a:sy n="25" d="100"/>
        </p:scale>
        <p:origin x="1808" y="144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5"/>
            </a:lvl1pPr>
            <a:lvl2pPr marL="1619885" indent="0" algn="ctr">
              <a:buNone/>
              <a:defRPr sz="7085"/>
            </a:lvl2pPr>
            <a:lvl3pPr marL="3239770" indent="0" algn="ctr">
              <a:buNone/>
              <a:defRPr sz="6380"/>
            </a:lvl3pPr>
            <a:lvl4pPr marL="4859655" indent="0" algn="ctr">
              <a:buNone/>
              <a:defRPr sz="5670"/>
            </a:lvl4pPr>
            <a:lvl5pPr marL="6479540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19945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6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5">
                <a:solidFill>
                  <a:schemeClr val="tx1"/>
                </a:solidFill>
              </a:defRPr>
            </a:lvl1pPr>
            <a:lvl2pPr marL="1619885" indent="0">
              <a:buNone/>
              <a:defRPr sz="7085">
                <a:solidFill>
                  <a:schemeClr val="tx1">
                    <a:tint val="75000"/>
                  </a:schemeClr>
                </a:solidFill>
              </a:defRPr>
            </a:lvl2pPr>
            <a:lvl3pPr marL="323977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3pPr>
            <a:lvl4pPr marL="485965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7954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1994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59655" indent="0">
              <a:buNone/>
              <a:defRPr sz="5670" b="1"/>
            </a:lvl4pPr>
            <a:lvl5pPr marL="6479540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59655" indent="0">
              <a:buNone/>
              <a:defRPr sz="5670" b="1"/>
            </a:lvl4pPr>
            <a:lvl5pPr marL="6479540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40"/>
            </a:lvl1pPr>
            <a:lvl2pPr>
              <a:defRPr sz="9920"/>
            </a:lvl2pPr>
            <a:lvl3pPr>
              <a:defRPr sz="8505"/>
            </a:lvl3pPr>
            <a:lvl4pPr>
              <a:defRPr sz="7085"/>
            </a:lvl4pPr>
            <a:lvl5pPr>
              <a:defRPr sz="7085"/>
            </a:lvl5pPr>
            <a:lvl6pPr>
              <a:defRPr sz="7085"/>
            </a:lvl6pPr>
            <a:lvl7pPr>
              <a:defRPr sz="7085"/>
            </a:lvl7pPr>
            <a:lvl8pPr>
              <a:defRPr sz="7085"/>
            </a:lvl8pPr>
            <a:lvl9pPr>
              <a:defRPr sz="7085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70"/>
            </a:lvl1pPr>
            <a:lvl2pPr marL="1619885" indent="0">
              <a:buNone/>
              <a:defRPr sz="4960"/>
            </a:lvl2pPr>
            <a:lvl3pPr marL="3239770" indent="0">
              <a:buNone/>
              <a:defRPr sz="4250"/>
            </a:lvl3pPr>
            <a:lvl4pPr marL="4859655" indent="0">
              <a:buNone/>
              <a:defRPr sz="3545"/>
            </a:lvl4pPr>
            <a:lvl5pPr marL="6479540" indent="0">
              <a:buNone/>
              <a:defRPr sz="3545"/>
            </a:lvl5pPr>
            <a:lvl6pPr marL="8100060" indent="0">
              <a:buNone/>
              <a:defRPr sz="3545"/>
            </a:lvl6pPr>
            <a:lvl7pPr marL="9719945" indent="0">
              <a:buNone/>
              <a:defRPr sz="3545"/>
            </a:lvl7pPr>
            <a:lvl8pPr marL="11339830" indent="0">
              <a:buNone/>
              <a:defRPr sz="3545"/>
            </a:lvl8pPr>
            <a:lvl9pPr marL="12959715" indent="0">
              <a:buNone/>
              <a:defRPr sz="3545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40"/>
            </a:lvl1pPr>
            <a:lvl2pPr marL="1619885" indent="0">
              <a:buNone/>
              <a:defRPr sz="9920"/>
            </a:lvl2pPr>
            <a:lvl3pPr marL="3239770" indent="0">
              <a:buNone/>
              <a:defRPr sz="8505"/>
            </a:lvl3pPr>
            <a:lvl4pPr marL="4859655" indent="0">
              <a:buNone/>
              <a:defRPr sz="7085"/>
            </a:lvl4pPr>
            <a:lvl5pPr marL="6479540" indent="0">
              <a:buNone/>
              <a:defRPr sz="7085"/>
            </a:lvl5pPr>
            <a:lvl6pPr marL="8100060" indent="0">
              <a:buNone/>
              <a:defRPr sz="7085"/>
            </a:lvl6pPr>
            <a:lvl7pPr marL="9719945" indent="0">
              <a:buNone/>
              <a:defRPr sz="7085"/>
            </a:lvl7pPr>
            <a:lvl8pPr marL="11339830" indent="0">
              <a:buNone/>
              <a:defRPr sz="7085"/>
            </a:lvl8pPr>
            <a:lvl9pPr marL="12959715" indent="0">
              <a:buNone/>
              <a:defRPr sz="708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70"/>
            </a:lvl1pPr>
            <a:lvl2pPr marL="1619885" indent="0">
              <a:buNone/>
              <a:defRPr sz="4960"/>
            </a:lvl2pPr>
            <a:lvl3pPr marL="3239770" indent="0">
              <a:buNone/>
              <a:defRPr sz="4250"/>
            </a:lvl3pPr>
            <a:lvl4pPr marL="4859655" indent="0">
              <a:buNone/>
              <a:defRPr sz="3545"/>
            </a:lvl4pPr>
            <a:lvl5pPr marL="6479540" indent="0">
              <a:buNone/>
              <a:defRPr sz="3545"/>
            </a:lvl5pPr>
            <a:lvl6pPr marL="8100060" indent="0">
              <a:buNone/>
              <a:defRPr sz="3545"/>
            </a:lvl6pPr>
            <a:lvl7pPr marL="9719945" indent="0">
              <a:buNone/>
              <a:defRPr sz="3545"/>
            </a:lvl7pPr>
            <a:lvl8pPr marL="11339830" indent="0">
              <a:buNone/>
              <a:defRPr sz="3545"/>
            </a:lvl8pPr>
            <a:lvl9pPr marL="12959715" indent="0">
              <a:buNone/>
              <a:defRPr sz="3545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E06A7-5092-4EBE-ABEF-F2FA32E305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76F54-272C-453D-9767-D43F153E0C7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239770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0260" indent="-810260" algn="l" defTabSz="3239770" rtl="0" eaLnBrk="1" latinLnBrk="0" hangingPunct="1">
        <a:lnSpc>
          <a:spcPct val="90000"/>
        </a:lnSpc>
        <a:spcBef>
          <a:spcPts val="3545"/>
        </a:spcBef>
        <a:buFont typeface="Arial" panose="020B0604020202020204" pitchFamily="34" charset="0"/>
        <a:buChar char="•"/>
        <a:defRPr sz="9920" kern="1200">
          <a:solidFill>
            <a:schemeClr val="tx1"/>
          </a:solidFill>
          <a:latin typeface="+mn-lt"/>
          <a:ea typeface="+mn-ea"/>
          <a:cs typeface="+mn-cs"/>
        </a:defRPr>
      </a:lvl1pPr>
      <a:lvl2pPr marL="2430145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8505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7085" kern="1200">
          <a:solidFill>
            <a:schemeClr val="tx1"/>
          </a:solidFill>
          <a:latin typeface="+mn-lt"/>
          <a:ea typeface="+mn-ea"/>
          <a:cs typeface="+mn-cs"/>
        </a:defRPr>
      </a:lvl3pPr>
      <a:lvl4pPr marL="5669915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10529570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2149455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3769340" indent="-810260" algn="l" defTabSz="3239770" rtl="0" eaLnBrk="1" latinLnBrk="0" hangingPunct="1">
        <a:lnSpc>
          <a:spcPct val="90000"/>
        </a:lnSpc>
        <a:spcBef>
          <a:spcPts val="177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23977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3pPr>
      <a:lvl4pPr marL="485965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647954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971994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42900600"/>
            <a:ext cx="32399288" cy="300038"/>
          </a:xfrm>
          <a:prstGeom prst="rect">
            <a:avLst/>
          </a:prstGeom>
          <a:solidFill>
            <a:srgbClr val="1930AB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5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034670" y="15444301"/>
            <a:ext cx="2671738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600" dirty="0">
                <a:solidFill>
                  <a:srgbClr val="000000"/>
                </a:solidFill>
                <a:ea typeface="Microsoft YaHei UI" panose="020B0503020204020204" pitchFamily="34" charset="-122"/>
                <a:cs typeface="Times New Roman" panose="02020603050405020304" pitchFamily="18" charset="0"/>
              </a:rPr>
              <a:t>					</a:t>
            </a:r>
            <a:r>
              <a:rPr lang="zh-CN" altLang="en-US" sz="6600" dirty="0">
                <a:solidFill>
                  <a:srgbClr val="000000"/>
                </a:solidFill>
                <a:ea typeface="Microsoft YaHei UI" panose="020B0503020204020204" pitchFamily="34" charset="-122"/>
                <a:cs typeface="Times New Roman" panose="02020603050405020304" pitchFamily="18" charset="0"/>
              </a:rPr>
              <a:t>该模版仅供参考，请各位投稿人自行设计墙报内容布局，内容应包含对</a:t>
            </a:r>
            <a:r>
              <a:rPr lang="zh-CN" altLang="zh-CN" sz="6600" dirty="0">
                <a:solidFill>
                  <a:srgbClr val="000000"/>
                </a:solidFill>
                <a:ea typeface="Microsoft YaHei UI" panose="020B0503020204020204" pitchFamily="34" charset="-122"/>
                <a:cs typeface="Times New Roman" panose="02020603050405020304" pitchFamily="18" charset="0"/>
              </a:rPr>
              <a:t>研究</a:t>
            </a:r>
            <a:r>
              <a:rPr lang="zh-CN" altLang="en-US" sz="6600" dirty="0">
                <a:solidFill>
                  <a:srgbClr val="000000"/>
                </a:solidFill>
                <a:ea typeface="Microsoft YaHei UI" panose="020B0503020204020204" pitchFamily="34" charset="-122"/>
                <a:cs typeface="Times New Roman" panose="02020603050405020304" pitchFamily="18" charset="0"/>
              </a:rPr>
              <a:t>背景、</a:t>
            </a:r>
            <a:r>
              <a:rPr lang="zh-CN" altLang="zh-CN" sz="6600" dirty="0">
                <a:solidFill>
                  <a:srgbClr val="000000"/>
                </a:solidFill>
                <a:ea typeface="Microsoft YaHei UI" panose="020B0503020204020204" pitchFamily="34" charset="-122"/>
                <a:cs typeface="Times New Roman" panose="02020603050405020304" pitchFamily="18" charset="0"/>
              </a:rPr>
              <a:t>目的、方法、结果和结论</a:t>
            </a:r>
            <a:r>
              <a:rPr lang="zh-CN" altLang="en-US" sz="6600" dirty="0">
                <a:solidFill>
                  <a:srgbClr val="000000"/>
                </a:solidFill>
                <a:ea typeface="Microsoft YaHei UI" panose="020B0503020204020204" pitchFamily="34" charset="-122"/>
                <a:cs typeface="Times New Roman" panose="02020603050405020304" pitchFamily="18" charset="0"/>
              </a:rPr>
              <a:t>的介绍。</a:t>
            </a:r>
            <a:endParaRPr lang="zh-CN" altLang="en-US" sz="6600" dirty="0"/>
          </a:p>
        </p:txBody>
      </p:sp>
      <p:sp>
        <p:nvSpPr>
          <p:cNvPr id="10" name="TextBox 9"/>
          <p:cNvSpPr txBox="1"/>
          <p:nvPr/>
        </p:nvSpPr>
        <p:spPr>
          <a:xfrm>
            <a:off x="-1202599" y="5392211"/>
            <a:ext cx="34804485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9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论文题目</a:t>
            </a:r>
            <a:endParaRPr lang="en-US" altLang="zh-CN" sz="9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spcBef>
                <a:spcPts val="1800"/>
              </a:spcBef>
            </a:pPr>
            <a:r>
              <a:rPr lang="zh-CN" altLang="en-US" sz="5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第一作者</a:t>
            </a:r>
            <a:r>
              <a:rPr lang="en-US" altLang="zh-CN" sz="5400" b="0" kern="100" baseline="30000" dirty="0"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zh-CN" altLang="en-US" sz="5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，第二作者</a:t>
            </a:r>
            <a:r>
              <a:rPr lang="en-US" altLang="zh-CN" sz="5400" b="0" kern="100" baseline="30000" dirty="0"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zh-CN" altLang="en-US" sz="5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5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</a:t>
            </a:r>
            <a:r>
              <a:rPr lang="zh-CN" altLang="en-US" sz="5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，通信作者</a:t>
            </a:r>
            <a:r>
              <a:rPr lang="en-US" altLang="zh-CN" sz="5400" b="0" kern="100" baseline="30000" dirty="0"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*</a:t>
            </a:r>
            <a:r>
              <a:rPr lang="zh-CN" altLang="en-US" sz="5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5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…</a:t>
            </a:r>
            <a:endParaRPr lang="en-US" altLang="zh-CN" sz="5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en-US" altLang="zh-CN" sz="4800" b="0" kern="100" baseline="30000" dirty="0"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华中科技大学航空航天学院工程力学系，湖北省武汉市洪山区珞喻路</a:t>
            </a:r>
            <a:r>
              <a:rPr lang="en-US" altLang="zh-CN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1037</a:t>
            </a:r>
            <a:r>
              <a:rPr lang="zh-CN" altLang="en-US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号</a:t>
            </a:r>
            <a:endParaRPr lang="en-US" altLang="zh-CN" sz="4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en-US" altLang="zh-CN" sz="4800" kern="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工程结构分析与安全评定湖北省重点实验室，湖北省武汉市洪山区珞喻路</a:t>
            </a:r>
            <a:r>
              <a:rPr lang="en-US" altLang="zh-CN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1037</a:t>
            </a:r>
            <a:r>
              <a:rPr lang="zh-CN" altLang="en-US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号        </a:t>
            </a:r>
            <a:r>
              <a:rPr lang="en-US" altLang="zh-CN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*</a:t>
            </a:r>
            <a:r>
              <a:rPr lang="zh-CN" altLang="en-US" sz="4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邮箱：</a:t>
            </a:r>
            <a:r>
              <a:rPr lang="en-US" altLang="zh-CN" sz="4800" dirty="0" err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xxx@xxx</a:t>
            </a:r>
            <a:endParaRPr lang="en-US" altLang="zh-CN" sz="4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3" name="直接连接符 8"/>
          <p:cNvCxnSpPr/>
          <p:nvPr/>
        </p:nvCxnSpPr>
        <p:spPr>
          <a:xfrm>
            <a:off x="1085150" y="9829439"/>
            <a:ext cx="30228988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398970" cy="48094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178</Words>
  <Application>WPS 演示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宋体</vt:lpstr>
      <vt:lpstr>Wingdings</vt:lpstr>
      <vt:lpstr>黑体</vt:lpstr>
      <vt:lpstr>Microsoft YaHei UI</vt:lpstr>
      <vt:lpstr>Times New Roman</vt:lpstr>
      <vt:lpstr>Calibri</vt:lpstr>
      <vt:lpstr>微软雅黑</vt:lpstr>
      <vt:lpstr>Arial Unicode MS</vt:lpstr>
      <vt:lpstr>等线 Light</vt:lpstr>
      <vt:lpstr>Calibri Light</vt:lpstr>
      <vt:lpstr>等线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jksfwefqwf</dc:creator>
  <cp:lastModifiedBy>张皇</cp:lastModifiedBy>
  <cp:revision>19</cp:revision>
  <dcterms:created xsi:type="dcterms:W3CDTF">2025-05-22T09:15:00Z</dcterms:created>
  <dcterms:modified xsi:type="dcterms:W3CDTF">2026-06-16T00:56:19Z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B213DE37A71B4FEDB62D4D7C0078806C_13</vt:lpwstr>
  </property>
  <property fmtid="{D5CDD505-2E9C-101B-9397-08002B2CF9AE}" pid="3" name="KSOProductBuildVer">
    <vt:lpwstr>2052-12.1.0.22215</vt:lpwstr>
  </property>
</Properties>
</file>